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 Mono Light" panose="00000009000000000000" pitchFamily="49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82ea53768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82ea53768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82ea53768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82ea53768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9586aae9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c9586aae9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9586aae9d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9586aae9d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82ea5376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82ea5376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82ea5376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c82ea5376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82ea5376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82ea5376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82ea5376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82ea5376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82ea5376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82ea5376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82ea5376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82ea5376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82ea5376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82ea5376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82ea53768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82ea53768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222025"/>
            <a:ext cx="9144000" cy="192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Times New Roman"/>
                <a:ea typeface="Times New Roman"/>
                <a:cs typeface="Times New Roman"/>
                <a:sym typeface="Times New Roman"/>
              </a:rPr>
              <a:t>PEARLS: Discovery of Point-Source Features Within Galaxies Throughout the North Ecliptic Pole Time Domain Field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300725"/>
            <a:ext cx="8520600" cy="14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8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Rafael Ortiz III</a:t>
            </a:r>
            <a:endParaRPr sz="18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8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8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Mentors: Dr. Rogier Windhorst</a:t>
            </a:r>
            <a:endParaRPr sz="18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8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Seth Cohen, Dr. Rolf Jansen</a:t>
            </a:r>
            <a:endParaRPr sz="18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8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8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of Earth and Space Exploration at ASU</a:t>
            </a:r>
            <a:endParaRPr sz="18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8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8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20, 2024</a:t>
            </a:r>
            <a:endParaRPr sz="18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2801" y="4486972"/>
            <a:ext cx="1118401" cy="6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NAS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775" y="3810175"/>
            <a:ext cx="2746150" cy="13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Automated AGNPSF Selection</a:t>
            </a:r>
            <a:endParaRPr sz="4000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4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Isolate AGNPSF from JWST NEP TDF via surface brightness &amp; morphology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Robust star-AGNPSF separation &amp; AGNPSF separation from bright galaxies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299" y="1152475"/>
            <a:ext cx="4957651" cy="38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10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endParaRPr sz="4000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467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sample has </a:t>
            </a: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SEDs characteristic of AGN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67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 to Sub-mm photometry will improve frac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AGN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constraints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7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source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features dominate the </a:t>
            </a: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reddest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filters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67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Potentially dusty torus / reprocessed radiation from dust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7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sources could be emission from </a:t>
            </a: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AGN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s</a:t>
            </a: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ynchrotron radiation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stellar remnants of Type II Supernovae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7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novel procedure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aperture photometry </a:t>
            </a: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automatically recovers our sample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identifies galaxy candidates that could have point-source features to be used in any JWST NIRCam image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11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  <a:endParaRPr sz="4000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glory to God!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Rogier Windhorst, Dr. Seth Cohen, Dr. Rolf Jansen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ASU/NASA Space Grant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PEARLS Team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of Earth and Space Exploration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12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3467100" y="4749900"/>
            <a:ext cx="2209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rortizii@asu.edu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5000"/>
            <a:ext cx="9144000" cy="446887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2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0" y="0"/>
            <a:ext cx="9144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 sz="3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4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Unresolved point-source features within resolved galaxies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Star-like features hint at an Active Galactic Nuclei (AGN)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150" y="0"/>
            <a:ext cx="152402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3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876350" y="521225"/>
            <a:ext cx="787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5663850" y="704250"/>
            <a:ext cx="843300" cy="11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8275" y="1828800"/>
            <a:ext cx="1524025" cy="15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275" y="3352825"/>
            <a:ext cx="1524025" cy="15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4275" y="1828813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84275" y="3357650"/>
            <a:ext cx="1524000" cy="15239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6672013" y="1447800"/>
            <a:ext cx="119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GALAXY</a:t>
            </a:r>
            <a:endParaRPr sz="18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Active Galactic Nuclei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AGN are powerful sources of radiation fueled by supermassive black holes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Insights into cosmology and high energy physics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500"/>
              </a:spcBef>
              <a:spcAft>
                <a:spcPts val="120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4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469" y="2819982"/>
            <a:ext cx="6459621" cy="223684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7471658" y="2626995"/>
            <a:ext cx="1549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/>
              <a:t>https://dark.nbi.ku.dk/research/black-holes/</a:t>
            </a:r>
            <a:endParaRPr sz="500" dirty="0"/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3999" cy="485470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5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Methods - SED Fitting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25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Infer physical properties &amp; characterize our sample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employ </a:t>
            </a:r>
            <a:r>
              <a:rPr lang="en" sz="24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CIGALE</a:t>
            </a:r>
            <a:r>
              <a:rPr lang="en" sz="24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fit the photometry from 0.9-4.4μm across 8 NIRCam filters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6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000" y="1152469"/>
            <a:ext cx="4216499" cy="357795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7429500" y="0"/>
            <a:ext cx="1714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AutoNum type="arabicPeriod"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Boquien et al. 2019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CIGALE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9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Interpolate &gt; 1e6 models w/ stellar, dust, and AGN components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frac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AGNPSF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■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0.30 ± 0.06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■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0.16 ± 0.09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7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925" y="673100"/>
            <a:ext cx="5272225" cy="399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CIGALE</a:t>
            </a:r>
            <a:endParaRPr sz="4000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252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 M › ≈ 4.9 x 10</a:t>
            </a:r>
            <a:r>
              <a:rPr lang="en" sz="24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⦿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 cross-correlations w/ VLA 3GHz catalogs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~40% of AGNPSF in Starburst region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in both AGN and Star-Formation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Simultaneous?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367" y="1152475"/>
            <a:ext cx="4989707" cy="39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8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Colors</a:t>
            </a:r>
            <a:endParaRPr sz="4000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4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 AGNPSF classified as AGN via color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W1 - W2 &gt; 0.8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Seeing dust obscured AGN? 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950" y="695263"/>
            <a:ext cx="5219700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9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9927"/>
            <a:ext cx="968968" cy="1293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357</Words>
  <Application>Microsoft Office PowerPoint</Application>
  <PresentationFormat>On-screen Show (16:9)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Times New Roman</vt:lpstr>
      <vt:lpstr>Roboto Mono Light</vt:lpstr>
      <vt:lpstr>Arial</vt:lpstr>
      <vt:lpstr>Simple Light</vt:lpstr>
      <vt:lpstr>PEARLS: Discovery of Point-Source Features Within Galaxies Throughout the North Ecliptic Pole Time Domain Field</vt:lpstr>
      <vt:lpstr>PowerPoint Presentation</vt:lpstr>
      <vt:lpstr>Motivation</vt:lpstr>
      <vt:lpstr>Active Galactic Nuclei</vt:lpstr>
      <vt:lpstr>PowerPoint Presentation</vt:lpstr>
      <vt:lpstr>Methods - SED Fitting</vt:lpstr>
      <vt:lpstr>CIGALE</vt:lpstr>
      <vt:lpstr>CIGALE</vt:lpstr>
      <vt:lpstr>Colors</vt:lpstr>
      <vt:lpstr>Automated AGNPSF Selection</vt:lpstr>
      <vt:lpstr>Conclusions</vt:lpstr>
      <vt:lpstr>Acknowledgements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PEARLS: Discovery of Point-Source Features Within Galaxies Throughout the North Ecliptic Pole Time Domain Field</dc:title>
  <dc:creator>Michelle A. Coe</dc:creator>
  <cp:lastModifiedBy>Michelle A. Coe</cp:lastModifiedBy>
  <cp:revision>2</cp:revision>
  <dcterms:modified xsi:type="dcterms:W3CDTF">2024-04-11T19:36:24Z</dcterms:modified>
</cp:coreProperties>
</file>